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9"/>
  </p:notesMasterIdLst>
  <p:sldIdLst>
    <p:sldId id="256" r:id="rId2"/>
    <p:sldId id="279" r:id="rId3"/>
    <p:sldId id="288" r:id="rId4"/>
    <p:sldId id="261" r:id="rId5"/>
    <p:sldId id="289" r:id="rId6"/>
    <p:sldId id="263" r:id="rId7"/>
    <p:sldId id="290" r:id="rId8"/>
    <p:sldId id="265" r:id="rId9"/>
    <p:sldId id="291" r:id="rId10"/>
    <p:sldId id="262" r:id="rId11"/>
    <p:sldId id="292" r:id="rId12"/>
    <p:sldId id="264" r:id="rId13"/>
    <p:sldId id="293" r:id="rId14"/>
    <p:sldId id="266" r:id="rId15"/>
    <p:sldId id="283" r:id="rId16"/>
    <p:sldId id="28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5033" autoAdjust="0"/>
  </p:normalViewPr>
  <p:slideViewPr>
    <p:cSldViewPr snapToGrid="0" snapToObjects="1">
      <p:cViewPr>
        <p:scale>
          <a:sx n="152" d="100"/>
          <a:sy n="152" d="100"/>
        </p:scale>
        <p:origin x="-1208" y="-22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99AFA-4C99-4A42-91F4-709B613085FE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10B7C-333F-41C0-AEFB-30593E241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9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10B7C-333F-41C0-AEFB-30593E241A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4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71C06-E572-65FD-4FC1-BC544057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D95E1-B0A7-1112-A6EE-CC6EC0815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FD786-E9A3-5165-6A16-20F96F0FD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0788-AD62-7886-C2C7-AAA4BB6A8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10B7C-333F-41C0-AEFB-30593E241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85862-818B-D936-30D3-AD9997CAF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E05DD-9186-0258-D170-7F5A27850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B8D87D-9A97-85B6-BA2C-D154CE0D0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B32F7-41B0-8D8B-A1B7-284E34312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10B7C-333F-41C0-AEFB-30593E241A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9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360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211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97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1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23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85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45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45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4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3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69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3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216D9FD-860F-4F5C-8D9B-CE700207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71CF5-677D-E967-2622-A25025220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651" y="977028"/>
            <a:ext cx="3333410" cy="52375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CSYE 7374: Design Patterns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074069-7026-466C-B495-20FB9578C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685D80-4D5A-471F-9215-651424F4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1BA2B-93AA-5BCF-636F-C43557021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672" y="2806262"/>
            <a:ext cx="7281644" cy="3408270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571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Yash Zaveri – 002208067- Command Design Pattern  and Frontend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Viral Suchak -  002301580 - Strategy and factory Design Pattern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Omkar </a:t>
            </a:r>
            <a:r>
              <a:rPr lang="en-US" dirty="0" err="1">
                <a:solidFill>
                  <a:schemeClr val="bg1"/>
                </a:solidFill>
              </a:rPr>
              <a:t>Vaity</a:t>
            </a:r>
            <a:r>
              <a:rPr lang="en-US" dirty="0">
                <a:solidFill>
                  <a:schemeClr val="bg1"/>
                </a:solidFill>
              </a:rPr>
              <a:t> – 002836207 - State and Singleton Design Pattern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Christ Rodrigues – 002727863 - </a:t>
            </a:r>
            <a:r>
              <a:rPr lang="en-US" dirty="0"/>
              <a:t> </a:t>
            </a:r>
            <a:r>
              <a:rPr lang="en-US" dirty="0">
                <a:solidFill>
                  <a:schemeClr val="bg1"/>
                </a:solidFill>
              </a:rPr>
              <a:t>Facade Design Pattern and Frontend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Kevin Rodrigues – 002615215 - Observer Design Pattern and Frontend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1E7F9-1EF1-CC70-46B9-07BB0CE15099}"/>
              </a:ext>
            </a:extLst>
          </p:cNvPr>
          <p:cNvSpPr txBox="1"/>
          <p:nvPr/>
        </p:nvSpPr>
        <p:spPr>
          <a:xfrm>
            <a:off x="5989739" y="920651"/>
            <a:ext cx="570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Google Product Inventory</a:t>
            </a:r>
          </a:p>
        </p:txBody>
      </p:sp>
    </p:spTree>
    <p:extLst>
      <p:ext uri="{BB962C8B-B14F-4D97-AF65-F5344CB8AC3E}">
        <p14:creationId xmlns:p14="http://schemas.microsoft.com/office/powerpoint/2010/main" val="424564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858C2-9093-0A62-E8D3-50F998910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txBody>
          <a:bodyPr>
            <a:normAutofit/>
          </a:bodyPr>
          <a:lstStyle/>
          <a:p>
            <a:r>
              <a:rPr lang="en-US" sz="3600" dirty="0"/>
              <a:t>UML – Strategy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78A2C-0DE5-E073-5B86-1200D6100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02" y="3531204"/>
            <a:ext cx="2823919" cy="16106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Strategy Pattern is implemented for carrying out CRUD operations on all entities</a:t>
            </a:r>
            <a:endParaRPr lang="en-US" sz="16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D19B5DE-F2D2-1E25-9EC6-106D94C0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8225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1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93C7DC-3FB3-B94F-C231-4A12AE11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dirty="0"/>
              <a:t>Strategy Pattern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65FEF-B6D0-6B3E-875D-603D4DAE3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79" y="2516622"/>
            <a:ext cx="9603274" cy="24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1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04071-621D-8C37-6173-D516D923B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txBody>
          <a:bodyPr>
            <a:normAutofit/>
          </a:bodyPr>
          <a:lstStyle/>
          <a:p>
            <a:r>
              <a:rPr lang="en-US" sz="3600" dirty="0"/>
              <a:t>UML – </a:t>
            </a:r>
            <a:br>
              <a:rPr lang="en-US" sz="3600" dirty="0"/>
            </a:br>
            <a:r>
              <a:rPr lang="en-US" sz="3600" dirty="0"/>
              <a:t>State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ADA91-924E-6C8C-1272-0A378E2B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02" y="3531204"/>
            <a:ext cx="2823919" cy="16106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 State Pattern allows an object to alter its behavior when its internal state changes by delegating the behavior to separate state classes.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7C6E864-CEC7-FA77-D36C-05FD984E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409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4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BE70D-4906-C31E-6FF7-1DE33B1C2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State</a:t>
            </a:r>
            <a:br>
              <a:rPr lang="en-US" sz="3600"/>
            </a:br>
            <a:r>
              <a:rPr lang="en-US" sz="3600"/>
              <a:t>Pattern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22C013-7EB5-6810-509E-6F799268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11" b="25755"/>
          <a:stretch/>
        </p:blipFill>
        <p:spPr>
          <a:xfrm>
            <a:off x="4618374" y="1663520"/>
            <a:ext cx="6282919" cy="277182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0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F1519-B927-8FB5-19EE-2E6F0A635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txBody>
          <a:bodyPr>
            <a:normAutofit/>
          </a:bodyPr>
          <a:lstStyle/>
          <a:p>
            <a:r>
              <a:rPr lang="en-US" sz="3600"/>
              <a:t>UML – Observer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455D8-460C-1670-7209-53BA3B384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02" y="3531204"/>
            <a:ext cx="2823919" cy="16106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Through UML – observer pattern, we can send the Notification of new products to all the buyers</a:t>
            </a:r>
            <a:endParaRPr lang="en-US" sz="16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FF9A10-1FCE-6634-30B4-EB3B7E23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4" r="-2" b="978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4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84BFE-61AD-F17E-6F84-80CF46561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2424FC7-43E0-A28D-383C-F2719C1D1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C796C88-4D2B-F8F8-33F9-AE39344A2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FD494DC-12A2-719A-0C39-B3C74879C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0D3F039-8907-3A5D-AD81-1CA090ED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7C61593-1B66-3D47-D859-69E3A4C23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4BB23-CB66-B666-DB77-F40A5098E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245" y="977028"/>
            <a:ext cx="3816816" cy="52375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Future enhancements</a:t>
            </a:r>
            <a:endParaRPr lang="en-US" sz="3200" b="0" i="0" kern="1200" cap="all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BCEE8BE-70ED-39A1-424E-4F4A38D7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54EB62-0187-F778-94BE-6B4BA742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A9C23-2620-B49E-05AB-5A71C3D0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1954" y="977029"/>
            <a:ext cx="5428789" cy="52375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SENDING EMAIL AND PHONE NOTIFICATION TO ALL        PURCHASERS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ACCEPTING ONLINE PAYMENTS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GENERATING REAL-TIME CHAT SYSTEMS FOR THE  CLIENTS</a:t>
            </a:r>
          </a:p>
        </p:txBody>
      </p:sp>
    </p:spTree>
    <p:extLst>
      <p:ext uri="{BB962C8B-B14F-4D97-AF65-F5344CB8AC3E}">
        <p14:creationId xmlns:p14="http://schemas.microsoft.com/office/powerpoint/2010/main" val="67755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0BC28-7CDF-D44B-7A4C-FBC0965DA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FE1C6A-BFE2-126B-E18E-0E2C4444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C41AFF-105B-B297-9241-E571E824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E6F9F-B10D-41AC-434E-B63EED72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3313713" cy="186876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Workflow of Inventory Management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1534C9-96E2-1C59-C9A6-1FFD6E821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73266C-A76C-E39C-B719-2BFA29630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9C4D03-D153-8285-66BE-3409E28CC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287A3F4-C131-A19C-D92F-3D893A4B2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0EE8658F-5CB7-604E-3F91-A51573713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AC6D39-F13A-A695-768C-8CCA6E42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D2F681-36C1-781C-C3B1-DC374025D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211678"/>
            <a:ext cx="6282919" cy="36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2E54A-BA18-56CB-0573-E56A681B6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200" y="967167"/>
            <a:ext cx="4151306" cy="2374516"/>
          </a:xfrm>
        </p:spPr>
        <p:txBody>
          <a:bodyPr>
            <a:normAutofit/>
          </a:bodyPr>
          <a:lstStyle/>
          <a:p>
            <a:r>
              <a:rPr lang="en-US" sz="4800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B7F658D-863D-27A1-A89E-52131B1C290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825551" y="1265238"/>
            <a:ext cx="8099749" cy="324961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4575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2A815-C093-2374-B329-E721EF9B0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C15D65CF-6873-0260-AD50-6BCF655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FB1ECD1-E40D-FBAD-C8FE-82A196C12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17C6324-114D-1B2C-FB8F-DE723D1B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9E1C7C8-19B3-AC80-198B-2B295A506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9420126-4793-3F8A-DF3D-CE91DF44A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98637-3664-8E67-7ABC-E7B0A4EDC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651" y="977028"/>
            <a:ext cx="3333410" cy="52375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Libraries/ Frameworks</a:t>
            </a:r>
            <a:endParaRPr lang="en-US" sz="3200" b="0" i="0" kern="1200" cap="all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8577A23-0133-8CA5-F6DF-B54FE0282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399119D-DB7D-5873-B707-4434D0B4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C3689-8F38-81FA-B037-BA1252A39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0643" y="1377805"/>
            <a:ext cx="5428789" cy="34082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FRONTEND – REACT AND BOOTSTRAP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DATABASE – MYSQL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DATABASE CONNECTIVITY – HIBERNATE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BACKEND – JAVA EE, SPRING, APACHE TOMCAT</a:t>
            </a:r>
          </a:p>
        </p:txBody>
      </p:sp>
    </p:spTree>
    <p:extLst>
      <p:ext uri="{BB962C8B-B14F-4D97-AF65-F5344CB8AC3E}">
        <p14:creationId xmlns:p14="http://schemas.microsoft.com/office/powerpoint/2010/main" val="10616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6B0CF-49E5-0830-5E68-C771C8DAE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D8C3E59-E0F5-F601-D7DF-EED6BFF33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8561185-4A0A-6EFB-4D59-7B8A6CE77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3C63BD-CABA-83ED-4F69-F76712858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8460B0-722E-FACE-1739-21CEDC9FE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AA63762-77A8-772D-56E0-E7F0C8BC9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81365-385C-310C-7B68-69B56EA9B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34" y="977028"/>
            <a:ext cx="3688027" cy="52375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IMPLEMENTATION OF DESIGN PATTERNS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9294FF6-8527-F8CC-D5DB-368CEA5B7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993" y="0"/>
            <a:ext cx="7538007" cy="6858000"/>
          </a:xfrm>
          <a:prstGeom prst="rect">
            <a:avLst/>
          </a:prstGeom>
          <a:solidFill>
            <a:schemeClr val="tx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D63A536-F2CC-EC28-AD74-EE552949E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787" y="0"/>
            <a:ext cx="1645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B28F1-8780-7A0F-AF0F-A7F70AC8C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4677" y="502038"/>
            <a:ext cx="6120722" cy="5853923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Singleton Pattern – To instantiate the model objects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Abstract Factory – To Obtain the objects for UDP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Decorator Pattern– Creating the final purchase order that includes the merchandise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State pattern – To implement strategies for designated roles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Façade pattern – To generate a PDF and send notifications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Command pattern – USED To facilitate communication between the client and the server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Strategy pattern – USED To alter the approach for crud operations  while they are running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Observer pattern – To inform all buyers who have registered for the new product</a:t>
            </a:r>
          </a:p>
        </p:txBody>
      </p:sp>
    </p:spTree>
    <p:extLst>
      <p:ext uri="{BB962C8B-B14F-4D97-AF65-F5344CB8AC3E}">
        <p14:creationId xmlns:p14="http://schemas.microsoft.com/office/powerpoint/2010/main" val="145995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15B18DF-1A4F-456F-8E0E-8CFE4C80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34CD9B-39EA-42AE-8A1F-0D40028F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E2AB9-E653-17C8-7E0A-96131CBFC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3525640" cy="2380828"/>
          </a:xfrm>
        </p:spPr>
        <p:txBody>
          <a:bodyPr>
            <a:normAutofit/>
          </a:bodyPr>
          <a:lstStyle/>
          <a:p>
            <a:r>
              <a:rPr lang="en-US" sz="4400" dirty="0"/>
              <a:t>UML – Decorator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726A7-CB84-643E-1955-9ACB24024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3521499" cy="1610643"/>
          </a:xfrm>
        </p:spPr>
        <p:txBody>
          <a:bodyPr>
            <a:normAutofit/>
          </a:bodyPr>
          <a:lstStyle/>
          <a:p>
            <a:r>
              <a:rPr lang="en-US" sz="1600" dirty="0"/>
              <a:t>Decorator Pattern is implemented to add products for the creation of new purchase order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C3AE2A-04FA-4B67-9C14-0D990CA6A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C6E9FA-459B-47A6-93ED-A57860553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C1C93F-E23C-45AE-9DA2-42554BD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18F65DC-4B7C-4988-82E8-131C26140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B58E37D-1EE6-F24D-019C-CE07EB109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1" r="12310" b="1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7CFEF1-65E1-4CEE-91CA-B6B73B8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A742D8-7814-4F8A-AEF8-1857FB21F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6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160A3-9CD5-BEC5-D39C-34F1233E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474969"/>
            <a:ext cx="317039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Decorator Pattern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04862-2020-84F9-C767-D38592918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2" b="4224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97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15B18DF-1A4F-456F-8E0E-8CFE4C80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34CD9B-39EA-42AE-8A1F-0D40028F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098CF-C6C4-6F81-50DF-B3A5D107B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3525640" cy="2380828"/>
          </a:xfrm>
        </p:spPr>
        <p:txBody>
          <a:bodyPr>
            <a:normAutofit/>
          </a:bodyPr>
          <a:lstStyle/>
          <a:p>
            <a:r>
              <a:rPr lang="en-US" sz="4800" dirty="0"/>
              <a:t>UML – Command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64A0E-7AF2-055F-F66A-6F08EDBC9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3521499" cy="1610643"/>
          </a:xfrm>
        </p:spPr>
        <p:txBody>
          <a:bodyPr>
            <a:normAutofit/>
          </a:bodyPr>
          <a:lstStyle/>
          <a:p>
            <a:r>
              <a:rPr lang="en-US" sz="1600" dirty="0"/>
              <a:t>Through </a:t>
            </a:r>
            <a:r>
              <a:rPr lang="en-US" sz="1600"/>
              <a:t>the uml-command </a:t>
            </a:r>
            <a:r>
              <a:rPr lang="en-US" sz="1600" dirty="0"/>
              <a:t>pattern, the server sends an alert, when the quantity is low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C3AE2A-04FA-4B67-9C14-0D990CA6A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C6E9FA-459B-47A6-93ED-A57860553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C1C93F-E23C-45AE-9DA2-42554BD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18F65DC-4B7C-4988-82E8-131C26140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4692FCA-70EC-093E-5563-F9DE57E4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52" b="4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E7CFEF1-65E1-4CEE-91CA-B6B73B8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A742D8-7814-4F8A-AEF8-1857FB21F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71CEF-F229-DCAC-42D8-D1A50754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Command Pattern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9D104-24F4-FDF9-1E63-A1BB4B984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18" t="5260" r="410" b="4964"/>
          <a:stretch/>
        </p:blipFill>
        <p:spPr>
          <a:xfrm>
            <a:off x="4613944" y="1289890"/>
            <a:ext cx="6258187" cy="36521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0BADF-537D-A544-44BB-DAD96F076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txBody>
          <a:bodyPr>
            <a:normAutofit/>
          </a:bodyPr>
          <a:lstStyle/>
          <a:p>
            <a:r>
              <a:rPr lang="en-US" sz="3600" dirty="0"/>
              <a:t>UML – Facade Pattern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A25BF-2A8A-4157-83A0-F0D0B4FCF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02" y="3531204"/>
            <a:ext cx="2823919" cy="16106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Façade pattern is executed here, to generate a pdf of the transaction, once the payment is done</a:t>
            </a:r>
            <a:endParaRPr lang="en-US" sz="16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1B39625-4F8E-2E4C-C490-4963D705C8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58" r="1689" b="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9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6F32A-2954-6E23-9DE8-10CCBCE9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Facade Pattern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789FD-7645-6CB4-3ACE-4232E59FA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722165"/>
            <a:ext cx="6282919" cy="26545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9030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2233</TotalTime>
  <Words>345</Words>
  <Application>Microsoft Macintosh PowerPoint</Application>
  <PresentationFormat>Widescreen</PresentationFormat>
  <Paragraphs>48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Gallery</vt:lpstr>
      <vt:lpstr>CSYE 7374: Design Patterns</vt:lpstr>
      <vt:lpstr>Libraries/ Frameworks</vt:lpstr>
      <vt:lpstr>IMPLEMENTATION OF DESIGN PATTERNS</vt:lpstr>
      <vt:lpstr>UML – Decorator Pattern</vt:lpstr>
      <vt:lpstr>Decorator Pattern</vt:lpstr>
      <vt:lpstr>UML – Command Pattern</vt:lpstr>
      <vt:lpstr>Command Pattern</vt:lpstr>
      <vt:lpstr>UML – Facade Pattern</vt:lpstr>
      <vt:lpstr>Facade Pattern</vt:lpstr>
      <vt:lpstr>UML – Strategy Pattern</vt:lpstr>
      <vt:lpstr>Strategy Pattern</vt:lpstr>
      <vt:lpstr>UML –  State Pattern</vt:lpstr>
      <vt:lpstr>State Pattern</vt:lpstr>
      <vt:lpstr>UML – Observer Pattern</vt:lpstr>
      <vt:lpstr>Future enhancements</vt:lpstr>
      <vt:lpstr>Workflow of Inventory Management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CSYE 7374: Design Patterns</dc:title>
  <dc:creator>Aditya Dasani</dc:creator>
  <cp:lastModifiedBy>Yash Zaveri</cp:lastModifiedBy>
  <cp:revision>16</cp:revision>
  <dcterms:created xsi:type="dcterms:W3CDTF">2022-05-01T20:10:26Z</dcterms:created>
  <dcterms:modified xsi:type="dcterms:W3CDTF">2025-04-22T04:33:45Z</dcterms:modified>
</cp:coreProperties>
</file>